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4A4D-1860-4C80-B901-861CA87A051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4865-82A4-4CC3-ABBB-2A228FEDC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2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4A4D-1860-4C80-B901-861CA87A051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4865-82A4-4CC3-ABBB-2A228FEDC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sz="3600" smtClean="0">
                <a:solidFill>
                  <a:srgbClr val="1A4CAF"/>
                </a:solidFill>
                <a:latin typeface="Franklin Gothic Book" panose="020B0503020102020204" pitchFamily="34" charset="0"/>
                <a:cs typeface="Times New Roman" pitchFamily="18" charset="0"/>
              </a:rPr>
              <a:t>ДОРОЖНАЯ КАРТА ПЕРЕХОДА С ФГОС НОО ОВЗ НА ФГОС ОО В ХАБАРОВСКОМ КРАЕ</a:t>
            </a:r>
            <a:endParaRPr lang="ru-RU" sz="3600" dirty="0">
              <a:solidFill>
                <a:srgbClr val="1A4CAF"/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3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4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2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75000"/>
              </a:lnSpc>
            </a:pPr>
            <a:r>
              <a:rPr lang="ru-RU" sz="3500" smtClean="0">
                <a:solidFill>
                  <a:srgbClr val="219289"/>
                </a:solidFill>
                <a:latin typeface="+mn-lt"/>
              </a:rPr>
              <a:t>Региональный проект </a:t>
            </a:r>
            <a:br>
              <a:rPr lang="ru-RU" sz="3500" smtClean="0">
                <a:solidFill>
                  <a:srgbClr val="219289"/>
                </a:solidFill>
                <a:latin typeface="+mn-lt"/>
              </a:rPr>
            </a:br>
            <a:r>
              <a:rPr lang="ru-RU" sz="3500" smtClean="0">
                <a:solidFill>
                  <a:srgbClr val="219289"/>
                </a:solidFill>
                <a:latin typeface="+mn-lt"/>
              </a:rPr>
              <a:t>"Поддержка семей, имеющих детей"</a:t>
            </a:r>
            <a:endParaRPr lang="ru-RU" sz="3500" dirty="0">
              <a:solidFill>
                <a:srgbClr val="219289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3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75000"/>
              </a:lnSpc>
            </a:pPr>
            <a:r>
              <a:rPr lang="ru-RU" sz="3500" smtClean="0">
                <a:solidFill>
                  <a:srgbClr val="219289"/>
                </a:solidFill>
                <a:latin typeface="+mn-lt"/>
              </a:rPr>
              <a:t>Региональный</a:t>
            </a:r>
            <a:r>
              <a:rPr lang="ru-RU" sz="3500" smtClean="0">
                <a:solidFill>
                  <a:srgbClr val="219289"/>
                </a:solidFill>
              </a:rPr>
              <a:t> </a:t>
            </a:r>
            <a:r>
              <a:rPr lang="ru-RU" sz="3500" smtClean="0">
                <a:solidFill>
                  <a:srgbClr val="219289"/>
                </a:solidFill>
                <a:latin typeface="+mn-lt"/>
              </a:rPr>
              <a:t>проект </a:t>
            </a:r>
            <a:br>
              <a:rPr lang="ru-RU" sz="3500" smtClean="0">
                <a:solidFill>
                  <a:srgbClr val="219289"/>
                </a:solidFill>
                <a:latin typeface="+mn-lt"/>
              </a:rPr>
            </a:br>
            <a:r>
              <a:rPr lang="ru-RU" sz="3500" smtClean="0">
                <a:solidFill>
                  <a:srgbClr val="219289"/>
                </a:solidFill>
                <a:latin typeface="+mn-lt"/>
              </a:rPr>
              <a:t>"Современная школа" </a:t>
            </a:r>
            <a:endParaRPr lang="ru-RU" sz="3500" dirty="0">
              <a:solidFill>
                <a:srgbClr val="219289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sz="3600" smtClean="0">
                <a:solidFill>
                  <a:schemeClr val="accent3"/>
                </a:solidFill>
              </a:rPr>
              <a:t>Региональный проект </a:t>
            </a:r>
            <a:br>
              <a:rPr lang="ru-RU" sz="3600" smtClean="0">
                <a:solidFill>
                  <a:schemeClr val="accent3"/>
                </a:solidFill>
              </a:rPr>
            </a:br>
            <a:r>
              <a:rPr lang="ru-RU" sz="3600" smtClean="0">
                <a:solidFill>
                  <a:schemeClr val="accent3"/>
                </a:solidFill>
              </a:rPr>
              <a:t>"Современная школа" 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Задачи регионального проекта</a:t>
            </a:r>
            <a:br>
              <a:rPr lang="ru-RU" sz="3600" smtClean="0"/>
            </a:br>
            <a:r>
              <a:rPr lang="ru-RU" sz="3600" smtClean="0"/>
              <a:t>"Успех каждого ребенка"  на 2020 год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sz="3600" smtClean="0">
                <a:solidFill>
                  <a:schemeClr val="accent3"/>
                </a:solidFill>
              </a:rPr>
              <a:t>Региональный проект </a:t>
            </a:r>
            <a:br>
              <a:rPr lang="ru-RU" sz="3600" smtClean="0">
                <a:solidFill>
                  <a:schemeClr val="accent3"/>
                </a:solidFill>
              </a:rPr>
            </a:br>
            <a:r>
              <a:rPr lang="ru-RU" sz="3600" smtClean="0">
                <a:solidFill>
                  <a:schemeClr val="accent3"/>
                </a:solidFill>
              </a:rPr>
              <a:t>"Учитель будущего"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3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Широкоэкранный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Региональный проект  "Поддержка семей, имеющих детей"</vt:lpstr>
      <vt:lpstr>Региональный проект  "Современная школа" </vt:lpstr>
      <vt:lpstr>Региональный проект  "Современная школа" </vt:lpstr>
      <vt:lpstr>Задачи регионального проекта "Успех каждого ребенка"  на 2020 год</vt:lpstr>
      <vt:lpstr>Региональный проект  "Учитель будущего"</vt:lpstr>
      <vt:lpstr>Презентация PowerPoint</vt:lpstr>
      <vt:lpstr>Презентация PowerPoint</vt:lpstr>
      <vt:lpstr>Презентация PowerPoint</vt:lpstr>
      <vt:lpstr>ДОРОЖНАЯ КАРТА ПЕРЕХОДА С ФГОС НОО ОВЗ НА ФГОС ОО В ХАБАРОВСКОМ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Владимировна Мещерякова</dc:creator>
  <cp:lastModifiedBy>Ольга Владимировна Мещерякова</cp:lastModifiedBy>
  <cp:revision>1</cp:revision>
  <dcterms:created xsi:type="dcterms:W3CDTF">2020-03-04T11:02:13Z</dcterms:created>
  <dcterms:modified xsi:type="dcterms:W3CDTF">2020-03-04T11:02:13Z</dcterms:modified>
</cp:coreProperties>
</file>